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9" r:id="rId18"/>
    <p:sldId id="320" r:id="rId19"/>
    <p:sldId id="321" r:id="rId20"/>
    <p:sldId id="322" r:id="rId21"/>
    <p:sldId id="323" r:id="rId22"/>
    <p:sldId id="324" r:id="rId23"/>
    <p:sldId id="343" r:id="rId24"/>
    <p:sldId id="342" r:id="rId25"/>
    <p:sldId id="325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019425"/>
            <a:ext cx="70675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3025"/>
            <a:ext cx="11649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585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95425"/>
            <a:ext cx="118491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97416" cy="54870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04864"/>
            <a:ext cx="122413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212976"/>
            <a:ext cx="122413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72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131571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56992"/>
            <a:ext cx="1315716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2012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764704"/>
            <a:ext cx="10673406" cy="4531544"/>
            <a:chOff x="335360" y="1268760"/>
            <a:chExt cx="11649075" cy="4973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5661248"/>
              <a:ext cx="1714500" cy="5810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5219700"/>
            <a:ext cx="8115300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3851" y="4768932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01008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59966"/>
            <a:ext cx="5005040" cy="27980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70328" y="3212976"/>
            <a:ext cx="18899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21088"/>
            <a:ext cx="18899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82510"/>
            <a:ext cx="107537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1912" cy="5350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5877272"/>
            <a:ext cx="172819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584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5400"/>
            <a:ext cx="106870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094" y="3076575"/>
            <a:ext cx="99250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09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68" y="4074443"/>
            <a:ext cx="102489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8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8681588" cy="45120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807" y="5203238"/>
            <a:ext cx="98869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4022"/>
            <a:ext cx="8381652" cy="6523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052736"/>
            <a:ext cx="2225426" cy="38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620" y="1722420"/>
            <a:ext cx="2225426" cy="42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521073"/>
            <a:ext cx="8421788" cy="4336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6014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80928"/>
            <a:ext cx="1368152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385742" cy="5949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373216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636912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9322" cy="2487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96654"/>
            <a:ext cx="4804816" cy="3187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2636912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31" y="4869160"/>
            <a:ext cx="99441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048151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20888"/>
            <a:ext cx="659800" cy="55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2026-01-15T08:45:28Z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